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6" r:id="rId6"/>
    <p:sldId id="262" r:id="rId7"/>
    <p:sldId id="265" r:id="rId8"/>
    <p:sldId id="263" r:id="rId9"/>
    <p:sldId id="261" r:id="rId10"/>
    <p:sldId id="264" r:id="rId11"/>
  </p:sldIdLst>
  <p:sldSz cx="18288000" cy="10287000"/>
  <p:notesSz cx="6858000" cy="91440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556" autoAdjust="0"/>
    <p:restoredTop sz="94622" autoAdjust="0"/>
  </p:normalViewPr>
  <p:slideViewPr>
    <p:cSldViewPr>
      <p:cViewPr varScale="1">
        <p:scale>
          <a:sx n="65" d="100"/>
          <a:sy n="65" d="100"/>
        </p:scale>
        <p:origin x="32" y="8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17.04.2024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5.png"/><Relationship Id="rId7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TextBox 3"/>
          <p:cNvSpPr txBox="1"/>
          <p:nvPr/>
        </p:nvSpPr>
        <p:spPr>
          <a:xfrm>
            <a:off x="2300325" y="2783700"/>
            <a:ext cx="13687350" cy="40043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079"/>
              </a:lnSpc>
            </a:pPr>
            <a:r>
              <a:rPr lang="en-US" sz="13400" b="1" dirty="0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Login/Logout Device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581400" y="6806436"/>
            <a:ext cx="10782750" cy="18466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400"/>
              </a:lnSpc>
            </a:pPr>
            <a:r>
              <a:rPr lang="bg-BG" sz="120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Пчеличките</a:t>
            </a:r>
            <a:endParaRPr lang="en-US" sz="12000" b="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2" y="-99227"/>
            <a:ext cx="18287999" cy="10327233"/>
          </a:xfrm>
          <a:custGeom>
            <a:avLst/>
            <a:gdLst/>
            <a:ahLst/>
            <a:cxnLst/>
            <a:rect l="l" t="t" r="r" b="b"/>
            <a:pathLst>
              <a:path w="18518189" h="12868572">
                <a:moveTo>
                  <a:pt x="18518189" y="0"/>
                </a:moveTo>
                <a:lnTo>
                  <a:pt x="0" y="0"/>
                </a:lnTo>
                <a:lnTo>
                  <a:pt x="0" y="12868572"/>
                </a:lnTo>
                <a:lnTo>
                  <a:pt x="18518189" y="12868572"/>
                </a:lnTo>
                <a:lnTo>
                  <a:pt x="18518189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422284" y="775623"/>
            <a:ext cx="15439282" cy="12182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40"/>
              </a:lnSpc>
            </a:pPr>
            <a:r>
              <a:rPr lang="bg-BG" sz="9000" b="1" dirty="0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</a:t>
            </a:r>
            <a:r>
              <a:rPr lang="en-US" sz="9000" b="1" dirty="0" err="1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ашето</a:t>
            </a:r>
            <a:r>
              <a:rPr lang="en-US" sz="9000" b="1" dirty="0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9000" b="1" dirty="0" err="1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преживяване</a:t>
            </a:r>
            <a:endParaRPr lang="en-US" sz="9000" b="1" dirty="0">
              <a:solidFill>
                <a:srgbClr val="FFF2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reeform 4"/>
          <p:cNvSpPr/>
          <p:nvPr/>
        </p:nvSpPr>
        <p:spPr>
          <a:xfrm rot="-10800000" flipH="1">
            <a:off x="0" y="8706921"/>
            <a:ext cx="5309302" cy="1580079"/>
          </a:xfrm>
          <a:custGeom>
            <a:avLst/>
            <a:gdLst/>
            <a:ahLst/>
            <a:cxnLst/>
            <a:rect l="l" t="t" r="r" b="b"/>
            <a:pathLst>
              <a:path w="5309302" h="1580079">
                <a:moveTo>
                  <a:pt x="5309302" y="0"/>
                </a:moveTo>
                <a:lnTo>
                  <a:pt x="0" y="0"/>
                </a:lnTo>
                <a:lnTo>
                  <a:pt x="0" y="1580079"/>
                </a:lnTo>
                <a:lnTo>
                  <a:pt x="5309302" y="1580079"/>
                </a:lnTo>
                <a:lnTo>
                  <a:pt x="5309302" y="0"/>
                </a:lnTo>
                <a:close/>
              </a:path>
            </a:pathLst>
          </a:custGeom>
          <a:blipFill>
            <a:blip r:embed="rId3"/>
            <a:stretch>
              <a:fillRect r="-87105" b="-336896"/>
            </a:stretch>
          </a:blipFill>
        </p:spPr>
      </p:sp>
      <p:sp>
        <p:nvSpPr>
          <p:cNvPr id="5" name="Freeform 5"/>
          <p:cNvSpPr/>
          <p:nvPr/>
        </p:nvSpPr>
        <p:spPr>
          <a:xfrm flipH="1" flipV="1">
            <a:off x="15495554" y="-40233"/>
            <a:ext cx="2792446" cy="1557854"/>
          </a:xfrm>
          <a:custGeom>
            <a:avLst/>
            <a:gdLst/>
            <a:ahLst/>
            <a:cxnLst/>
            <a:rect l="l" t="t" r="r" b="b"/>
            <a:pathLst>
              <a:path w="2792446" h="1557854">
                <a:moveTo>
                  <a:pt x="2792446" y="1557854"/>
                </a:moveTo>
                <a:lnTo>
                  <a:pt x="0" y="1557854"/>
                </a:lnTo>
                <a:lnTo>
                  <a:pt x="0" y="0"/>
                </a:lnTo>
                <a:lnTo>
                  <a:pt x="2792446" y="0"/>
                </a:lnTo>
                <a:lnTo>
                  <a:pt x="2792446" y="1557854"/>
                </a:lnTo>
                <a:close/>
              </a:path>
            </a:pathLst>
          </a:custGeom>
          <a:blipFill>
            <a:blip r:embed="rId3"/>
            <a:stretch>
              <a:fillRect t="-244602" r="-176648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2352953" y="6066001"/>
            <a:ext cx="5935047" cy="4360143"/>
          </a:xfrm>
          <a:custGeom>
            <a:avLst/>
            <a:gdLst/>
            <a:ahLst/>
            <a:cxnLst/>
            <a:rect l="l" t="t" r="r" b="b"/>
            <a:pathLst>
              <a:path w="7138070" h="5861269">
                <a:moveTo>
                  <a:pt x="0" y="0"/>
                </a:moveTo>
                <a:lnTo>
                  <a:pt x="7138070" y="0"/>
                </a:lnTo>
                <a:lnTo>
                  <a:pt x="7138070" y="5861269"/>
                </a:lnTo>
                <a:lnTo>
                  <a:pt x="0" y="586126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52749" t="-113900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814606" y="40412"/>
            <a:ext cx="3215350" cy="2440345"/>
          </a:xfrm>
          <a:custGeom>
            <a:avLst/>
            <a:gdLst/>
            <a:ahLst/>
            <a:cxnLst/>
            <a:rect l="l" t="t" r="r" b="b"/>
            <a:pathLst>
              <a:path w="3215350" h="2440345">
                <a:moveTo>
                  <a:pt x="0" y="0"/>
                </a:moveTo>
                <a:lnTo>
                  <a:pt x="3215350" y="0"/>
                </a:lnTo>
                <a:lnTo>
                  <a:pt x="3215350" y="2440345"/>
                </a:lnTo>
                <a:lnTo>
                  <a:pt x="0" y="244034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10355" b="-21402"/>
            </a:stretch>
          </a:blipFill>
        </p:spPr>
        <p:txBody>
          <a:bodyPr/>
          <a:lstStyle/>
          <a:p>
            <a:endParaRPr lang="en-US" dirty="0"/>
          </a:p>
        </p:txBody>
      </p:sp>
      <p:pic>
        <p:nvPicPr>
          <p:cNvPr id="2052" name="Picture 4" descr="golden crown icon drawn in a minimalist marker style 11028261 PNG">
            <a:extLst>
              <a:ext uri="{FF2B5EF4-FFF2-40B4-BE49-F238E27FC236}">
                <a16:creationId xmlns:a16="http://schemas.microsoft.com/office/drawing/2014/main" id="{DCAF7E1D-CB5D-4A74-B0E0-123C26C1BD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544436">
            <a:off x="3688334" y="4238280"/>
            <a:ext cx="838200" cy="638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8"/>
          <p:cNvSpPr txBox="1"/>
          <p:nvPr/>
        </p:nvSpPr>
        <p:spPr>
          <a:xfrm>
            <a:off x="609600" y="3451439"/>
            <a:ext cx="17373600" cy="35122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39751" lvl="1">
              <a:lnSpc>
                <a:spcPts val="7000"/>
              </a:lnSpc>
            </a:pPr>
            <a:r>
              <a:rPr lang="bg-BG" sz="50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Отбор : Алекс, Даниел, Радослав, Станислав</a:t>
            </a:r>
            <a:endParaRPr lang="en-US" sz="5000" b="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39751" lvl="1">
              <a:lnSpc>
                <a:spcPts val="7000"/>
              </a:lnSpc>
            </a:pPr>
            <a:r>
              <a:rPr lang="bg-BG" sz="50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Ментор : Георги Лозанов</a:t>
            </a:r>
          </a:p>
          <a:p>
            <a:pPr marL="539751" lvl="1">
              <a:lnSpc>
                <a:spcPts val="7000"/>
              </a:lnSpc>
            </a:pPr>
            <a:r>
              <a:rPr lang="en-US" sz="5000" b="1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Kакво</a:t>
            </a:r>
            <a:r>
              <a:rPr lang="en-US" sz="50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000" b="1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научих</a:t>
            </a:r>
            <a:r>
              <a:rPr lang="bg-BG" sz="50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</a:t>
            </a:r>
            <a:r>
              <a:rPr lang="en-US" sz="50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е </a:t>
            </a:r>
            <a:r>
              <a:rPr lang="en-US" sz="5000" b="1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от</a:t>
            </a:r>
            <a:r>
              <a:rPr lang="en-US" sz="50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000" b="1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хакатона</a:t>
            </a:r>
            <a:r>
              <a:rPr lang="en-US" sz="50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?:</a:t>
            </a:r>
            <a:br>
              <a:rPr lang="en-US" sz="50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bg-BG" sz="50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Разработка на </a:t>
            </a:r>
            <a:r>
              <a:rPr lang="en-US" sz="50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embedded </a:t>
            </a:r>
            <a:r>
              <a:rPr lang="bg-BG" sz="50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проект със </a:t>
            </a:r>
            <a:r>
              <a:rPr lang="en-US" sz="50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Circuit Python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1" y="0"/>
            <a:ext cx="18518189" cy="10287000"/>
          </a:xfrm>
          <a:custGeom>
            <a:avLst/>
            <a:gdLst/>
            <a:ahLst/>
            <a:cxnLst/>
            <a:rect l="l" t="t" r="r" b="b"/>
            <a:pathLst>
              <a:path w="18518189" h="12868572">
                <a:moveTo>
                  <a:pt x="18518189" y="0"/>
                </a:moveTo>
                <a:lnTo>
                  <a:pt x="0" y="0"/>
                </a:lnTo>
                <a:lnTo>
                  <a:pt x="0" y="12868572"/>
                </a:lnTo>
                <a:lnTo>
                  <a:pt x="18518189" y="12868572"/>
                </a:lnTo>
                <a:lnTo>
                  <a:pt x="18518189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r>
              <a:rPr lang="bg-BG" dirty="0"/>
              <a:t>т</a:t>
            </a:r>
            <a:endParaRPr lang="en-US" dirty="0"/>
          </a:p>
        </p:txBody>
      </p:sp>
      <p:sp>
        <p:nvSpPr>
          <p:cNvPr id="3" name="Freeform 3"/>
          <p:cNvSpPr/>
          <p:nvPr/>
        </p:nvSpPr>
        <p:spPr>
          <a:xfrm>
            <a:off x="0" y="0"/>
            <a:ext cx="4540334" cy="10492225"/>
          </a:xfrm>
          <a:custGeom>
            <a:avLst/>
            <a:gdLst/>
            <a:ahLst/>
            <a:cxnLst/>
            <a:rect l="l" t="t" r="r" b="b"/>
            <a:pathLst>
              <a:path w="4540334" h="10492225">
                <a:moveTo>
                  <a:pt x="0" y="0"/>
                </a:moveTo>
                <a:lnTo>
                  <a:pt x="4540334" y="0"/>
                </a:lnTo>
                <a:lnTo>
                  <a:pt x="4540334" y="10492225"/>
                </a:lnTo>
                <a:lnTo>
                  <a:pt x="0" y="104922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232543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1675082" y="-1"/>
            <a:ext cx="6846982" cy="10492225"/>
          </a:xfrm>
          <a:custGeom>
            <a:avLst/>
            <a:gdLst/>
            <a:ahLst/>
            <a:cxnLst/>
            <a:rect l="l" t="t" r="r" b="b"/>
            <a:pathLst>
              <a:path w="6846982" h="10492225">
                <a:moveTo>
                  <a:pt x="0" y="0"/>
                </a:moveTo>
                <a:lnTo>
                  <a:pt x="6846982" y="0"/>
                </a:lnTo>
                <a:lnTo>
                  <a:pt x="6846982" y="10492225"/>
                </a:lnTo>
                <a:lnTo>
                  <a:pt x="0" y="104922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0514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590800" y="4305300"/>
            <a:ext cx="13906500" cy="23121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  <a:spcBef>
                <a:spcPct val="0"/>
              </a:spcBef>
            </a:pPr>
            <a:r>
              <a:rPr lang="bg-BG" sz="5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Проблем: Бавно влизане в акаунтите на учениците, по време на учебния процес</a:t>
            </a:r>
            <a:endParaRPr lang="en-US" sz="5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5">
            <a:extLst>
              <a:ext uri="{FF2B5EF4-FFF2-40B4-BE49-F238E27FC236}">
                <a16:creationId xmlns:a16="http://schemas.microsoft.com/office/drawing/2014/main" id="{34A8B298-BA70-4291-B0AE-6B291A7CF441}"/>
              </a:ext>
            </a:extLst>
          </p:cNvPr>
          <p:cNvSpPr txBox="1"/>
          <p:nvPr/>
        </p:nvSpPr>
        <p:spPr>
          <a:xfrm>
            <a:off x="2514600" y="852487"/>
            <a:ext cx="13906500" cy="24622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  <a:spcBef>
                <a:spcPct val="0"/>
              </a:spcBef>
            </a:pPr>
            <a:r>
              <a:rPr lang="en-US" sz="8000" b="1" dirty="0" err="1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Проблемът</a:t>
            </a:r>
            <a:r>
              <a:rPr lang="en-US" sz="8000" b="1" dirty="0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и </a:t>
            </a:r>
            <a:r>
              <a:rPr lang="en-US" sz="8000" b="1" dirty="0" err="1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настоящите</a:t>
            </a:r>
            <a:r>
              <a:rPr lang="en-US" sz="8000" b="1" dirty="0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8000" b="1" dirty="0" err="1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решения</a:t>
            </a:r>
            <a:endParaRPr lang="en-US" sz="8000" b="1" dirty="0">
              <a:solidFill>
                <a:srgbClr val="FFF2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Freeform 3"/>
          <p:cNvSpPr/>
          <p:nvPr/>
        </p:nvSpPr>
        <p:spPr>
          <a:xfrm>
            <a:off x="12868100" y="3963098"/>
            <a:ext cx="5271296" cy="5271204"/>
          </a:xfrm>
          <a:custGeom>
            <a:avLst/>
            <a:gdLst/>
            <a:ahLst/>
            <a:cxnLst/>
            <a:rect l="l" t="t" r="r" b="b"/>
            <a:pathLst>
              <a:path w="5271296" h="5271204">
                <a:moveTo>
                  <a:pt x="0" y="0"/>
                </a:moveTo>
                <a:lnTo>
                  <a:pt x="5271296" y="0"/>
                </a:lnTo>
                <a:lnTo>
                  <a:pt x="5271296" y="5271204"/>
                </a:lnTo>
                <a:lnTo>
                  <a:pt x="0" y="527120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5562600" y="730412"/>
            <a:ext cx="11206823" cy="14747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519"/>
              </a:lnSpc>
            </a:pPr>
            <a:r>
              <a:rPr lang="en-US" sz="11500" b="1" dirty="0" err="1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Цел</a:t>
            </a:r>
            <a:r>
              <a:rPr lang="en-US" sz="11500" b="1" dirty="0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500" b="1" dirty="0" err="1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на</a:t>
            </a:r>
            <a:r>
              <a:rPr lang="en-US" sz="11500" b="1" dirty="0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500" b="1" dirty="0" err="1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проекта</a:t>
            </a:r>
            <a:endParaRPr lang="en-US" sz="11500" b="1" dirty="0">
              <a:solidFill>
                <a:srgbClr val="FFF2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990951" y="3004883"/>
            <a:ext cx="11330550" cy="40645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62000" lvl="1">
              <a:lnSpc>
                <a:spcPts val="6480"/>
              </a:lnSpc>
            </a:pPr>
            <a:r>
              <a:rPr lang="ru-RU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Създаване на устройство за автоматизирано влизане и излизане от ученическия </a:t>
            </a:r>
            <a:r>
              <a:rPr lang="bg-BG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профил на даден ученик</a:t>
            </a:r>
            <a:r>
              <a:rPr lang="ru-RU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с цел съкращавене на времето необходимо на учника да въведе данните си  преди часа.</a:t>
            </a:r>
            <a:endParaRPr lang="en-US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230191" y="0"/>
            <a:ext cx="18518189" cy="10287000"/>
          </a:xfrm>
          <a:custGeom>
            <a:avLst/>
            <a:gdLst/>
            <a:ahLst/>
            <a:cxnLst/>
            <a:rect l="l" t="t" r="r" b="b"/>
            <a:pathLst>
              <a:path w="18518189" h="12868572">
                <a:moveTo>
                  <a:pt x="18518189" y="0"/>
                </a:moveTo>
                <a:lnTo>
                  <a:pt x="0" y="0"/>
                </a:lnTo>
                <a:lnTo>
                  <a:pt x="0" y="12868572"/>
                </a:lnTo>
                <a:lnTo>
                  <a:pt x="18518189" y="12868572"/>
                </a:lnTo>
                <a:lnTo>
                  <a:pt x="18518189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978663" y="1021073"/>
            <a:ext cx="16136383" cy="13393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281"/>
              </a:lnSpc>
            </a:pPr>
            <a:r>
              <a:rPr lang="bg-BG" sz="11600" b="1" dirty="0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</a:t>
            </a:r>
            <a:r>
              <a:rPr lang="en-US" sz="11600" b="1" dirty="0" err="1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ашето</a:t>
            </a:r>
            <a:r>
              <a:rPr lang="en-US" sz="11600" b="1" dirty="0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600" b="1" dirty="0" err="1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решение</a:t>
            </a:r>
            <a:endParaRPr lang="en-US" sz="11600" b="1" dirty="0">
              <a:solidFill>
                <a:srgbClr val="FFF2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reeform 4"/>
          <p:cNvSpPr/>
          <p:nvPr/>
        </p:nvSpPr>
        <p:spPr>
          <a:xfrm rot="-10800000" flipH="1">
            <a:off x="-230193" y="8775183"/>
            <a:ext cx="5309302" cy="1580079"/>
          </a:xfrm>
          <a:custGeom>
            <a:avLst/>
            <a:gdLst/>
            <a:ahLst/>
            <a:cxnLst/>
            <a:rect l="l" t="t" r="r" b="b"/>
            <a:pathLst>
              <a:path w="5309302" h="1580079">
                <a:moveTo>
                  <a:pt x="5309302" y="0"/>
                </a:moveTo>
                <a:lnTo>
                  <a:pt x="0" y="0"/>
                </a:lnTo>
                <a:lnTo>
                  <a:pt x="0" y="1580079"/>
                </a:lnTo>
                <a:lnTo>
                  <a:pt x="5309302" y="1580079"/>
                </a:lnTo>
                <a:lnTo>
                  <a:pt x="5309302" y="0"/>
                </a:lnTo>
                <a:close/>
              </a:path>
            </a:pathLst>
          </a:custGeom>
          <a:blipFill>
            <a:blip r:embed="rId3"/>
            <a:stretch>
              <a:fillRect r="-87105" b="-336896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Freeform 5"/>
          <p:cNvSpPr/>
          <p:nvPr/>
        </p:nvSpPr>
        <p:spPr>
          <a:xfrm flipH="1" flipV="1">
            <a:off x="15495554" y="-40233"/>
            <a:ext cx="2792446" cy="1557854"/>
          </a:xfrm>
          <a:custGeom>
            <a:avLst/>
            <a:gdLst/>
            <a:ahLst/>
            <a:cxnLst/>
            <a:rect l="l" t="t" r="r" b="b"/>
            <a:pathLst>
              <a:path w="2792446" h="1557854">
                <a:moveTo>
                  <a:pt x="2792446" y="1557854"/>
                </a:moveTo>
                <a:lnTo>
                  <a:pt x="0" y="1557854"/>
                </a:lnTo>
                <a:lnTo>
                  <a:pt x="0" y="0"/>
                </a:lnTo>
                <a:lnTo>
                  <a:pt x="2792446" y="0"/>
                </a:lnTo>
                <a:lnTo>
                  <a:pt x="2792446" y="1557854"/>
                </a:lnTo>
                <a:close/>
              </a:path>
            </a:pathLst>
          </a:custGeom>
          <a:blipFill>
            <a:blip r:embed="rId3"/>
            <a:stretch>
              <a:fillRect t="-244602" r="-176648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581654" y="173123"/>
            <a:ext cx="2794018" cy="2769462"/>
          </a:xfrm>
          <a:custGeom>
            <a:avLst/>
            <a:gdLst/>
            <a:ahLst/>
            <a:cxnLst/>
            <a:rect l="l" t="t" r="r" b="b"/>
            <a:pathLst>
              <a:path w="2794018" h="2769462">
                <a:moveTo>
                  <a:pt x="0" y="0"/>
                </a:moveTo>
                <a:lnTo>
                  <a:pt x="2794018" y="0"/>
                </a:lnTo>
                <a:lnTo>
                  <a:pt x="2794018" y="2769462"/>
                </a:lnTo>
                <a:lnTo>
                  <a:pt x="0" y="27694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1926519" y="5660157"/>
            <a:ext cx="7138070" cy="5861269"/>
          </a:xfrm>
          <a:custGeom>
            <a:avLst/>
            <a:gdLst/>
            <a:ahLst/>
            <a:cxnLst/>
            <a:rect l="l" t="t" r="r" b="b"/>
            <a:pathLst>
              <a:path w="7138070" h="5861269">
                <a:moveTo>
                  <a:pt x="0" y="0"/>
                </a:moveTo>
                <a:lnTo>
                  <a:pt x="7138070" y="0"/>
                </a:lnTo>
                <a:lnTo>
                  <a:pt x="7138070" y="5861269"/>
                </a:lnTo>
                <a:lnTo>
                  <a:pt x="0" y="586126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52749" t="-113900"/>
            </a:stretch>
          </a:blipFill>
        </p:spPr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701A5A6-F15B-4779-8E02-32693B470ACD}"/>
              </a:ext>
            </a:extLst>
          </p:cNvPr>
          <p:cNvSpPr/>
          <p:nvPr/>
        </p:nvSpPr>
        <p:spPr>
          <a:xfrm>
            <a:off x="1524000" y="3033121"/>
            <a:ext cx="14249400" cy="49904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62000" lvl="1">
              <a:lnSpc>
                <a:spcPts val="6480"/>
              </a:lnSpc>
            </a:pPr>
            <a:r>
              <a:rPr lang="ru-RU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Разработка на софтуерно-хардуерен проект, който автоматично влиза и излиза от профил на учник, използвайки автоматизирани скриптов</a:t>
            </a:r>
            <a:r>
              <a:rPr lang="en-US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ru-RU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Системата ще бъде настроена да изпълнява задачите спрямо предварително зададени параметри, осигурявайки по-голяма ефективност и оптимизация на времето на учениците и преподавателите.</a:t>
            </a:r>
            <a:endParaRPr lang="en-US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1" y="0"/>
            <a:ext cx="18518189" cy="10287000"/>
          </a:xfrm>
          <a:custGeom>
            <a:avLst/>
            <a:gdLst/>
            <a:ahLst/>
            <a:cxnLst/>
            <a:rect l="l" t="t" r="r" b="b"/>
            <a:pathLst>
              <a:path w="18518189" h="12868572">
                <a:moveTo>
                  <a:pt x="18518189" y="0"/>
                </a:moveTo>
                <a:lnTo>
                  <a:pt x="0" y="0"/>
                </a:lnTo>
                <a:lnTo>
                  <a:pt x="0" y="12868572"/>
                </a:lnTo>
                <a:lnTo>
                  <a:pt x="18518189" y="12868572"/>
                </a:lnTo>
                <a:lnTo>
                  <a:pt x="18518189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0"/>
            <a:ext cx="4866751" cy="10287000"/>
          </a:xfrm>
          <a:custGeom>
            <a:avLst/>
            <a:gdLst/>
            <a:ahLst/>
            <a:cxnLst/>
            <a:rect l="l" t="t" r="r" b="b"/>
            <a:pathLst>
              <a:path w="4866751" h="10287000">
                <a:moveTo>
                  <a:pt x="0" y="0"/>
                </a:moveTo>
                <a:lnTo>
                  <a:pt x="4866751" y="0"/>
                </a:lnTo>
                <a:lnTo>
                  <a:pt x="486675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204170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4866751" y="626533"/>
            <a:ext cx="12082620" cy="10900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80"/>
              </a:lnSpc>
            </a:pPr>
            <a:r>
              <a:rPr lang="en-US" sz="8800" b="1" dirty="0" err="1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Как</a:t>
            </a:r>
            <a:r>
              <a:rPr lang="en-US" sz="8800" b="1" dirty="0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8800" b="1" dirty="0" err="1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работи</a:t>
            </a:r>
            <a:r>
              <a:rPr lang="en-US" sz="8800" b="1" dirty="0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8800" b="1" dirty="0" err="1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проекта</a:t>
            </a:r>
            <a:r>
              <a:rPr lang="en-US" sz="8800" b="1" dirty="0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  <p:sp>
        <p:nvSpPr>
          <p:cNvPr id="5" name="Freeform 5"/>
          <p:cNvSpPr/>
          <p:nvPr/>
        </p:nvSpPr>
        <p:spPr>
          <a:xfrm>
            <a:off x="9374189" y="-12700"/>
            <a:ext cx="9144000" cy="4416475"/>
          </a:xfrm>
          <a:custGeom>
            <a:avLst/>
            <a:gdLst/>
            <a:ahLst/>
            <a:cxnLst/>
            <a:rect l="l" t="t" r="r" b="b"/>
            <a:pathLst>
              <a:path w="9144000" h="4416475">
                <a:moveTo>
                  <a:pt x="0" y="0"/>
                </a:moveTo>
                <a:lnTo>
                  <a:pt x="9144000" y="0"/>
                </a:lnTo>
                <a:lnTo>
                  <a:pt x="9144000" y="4416475"/>
                </a:lnTo>
                <a:lnTo>
                  <a:pt x="0" y="441647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61890" b="-132923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3673889" y="8068363"/>
            <a:ext cx="4844300" cy="2218637"/>
          </a:xfrm>
          <a:custGeom>
            <a:avLst/>
            <a:gdLst/>
            <a:ahLst/>
            <a:cxnLst/>
            <a:rect l="l" t="t" r="r" b="b"/>
            <a:pathLst>
              <a:path w="4844300" h="2218637">
                <a:moveTo>
                  <a:pt x="0" y="0"/>
                </a:moveTo>
                <a:lnTo>
                  <a:pt x="4844300" y="0"/>
                </a:lnTo>
                <a:lnTo>
                  <a:pt x="4844300" y="2218637"/>
                </a:lnTo>
                <a:lnTo>
                  <a:pt x="0" y="221863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61890" t="-145638"/>
            </a:stretch>
          </a:blipFill>
        </p:spPr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0DC9106-39DC-4BA5-AEF3-8DD015CFE0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5344" y="2705100"/>
            <a:ext cx="14977311" cy="5992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156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1" y="-29497"/>
            <a:ext cx="18518189" cy="10287000"/>
          </a:xfrm>
          <a:custGeom>
            <a:avLst/>
            <a:gdLst/>
            <a:ahLst/>
            <a:cxnLst/>
            <a:rect l="l" t="t" r="r" b="b"/>
            <a:pathLst>
              <a:path w="18518189" h="12868572">
                <a:moveTo>
                  <a:pt x="18518189" y="0"/>
                </a:moveTo>
                <a:lnTo>
                  <a:pt x="0" y="0"/>
                </a:lnTo>
                <a:lnTo>
                  <a:pt x="0" y="12868572"/>
                </a:lnTo>
                <a:lnTo>
                  <a:pt x="18518189" y="12868572"/>
                </a:lnTo>
                <a:lnTo>
                  <a:pt x="18518189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12449169" y="29497"/>
            <a:ext cx="6100247" cy="10287000"/>
          </a:xfrm>
          <a:custGeom>
            <a:avLst/>
            <a:gdLst/>
            <a:ahLst/>
            <a:cxnLst/>
            <a:rect l="l" t="t" r="r" b="b"/>
            <a:pathLst>
              <a:path w="6100247" h="10287000">
                <a:moveTo>
                  <a:pt x="6100247" y="0"/>
                </a:moveTo>
                <a:lnTo>
                  <a:pt x="0" y="0"/>
                </a:lnTo>
                <a:lnTo>
                  <a:pt x="0" y="10287000"/>
                </a:lnTo>
                <a:lnTo>
                  <a:pt x="6100247" y="10287000"/>
                </a:lnTo>
                <a:lnTo>
                  <a:pt x="6100247" y="0"/>
                </a:lnTo>
                <a:close/>
              </a:path>
            </a:pathLst>
          </a:custGeom>
          <a:blipFill>
            <a:blip r:embed="rId3"/>
            <a:stretch>
              <a:fillRect r="-142666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Freeform 4"/>
          <p:cNvSpPr/>
          <p:nvPr/>
        </p:nvSpPr>
        <p:spPr>
          <a:xfrm flipH="1">
            <a:off x="0" y="0"/>
            <a:ext cx="6356656" cy="10369916"/>
          </a:xfrm>
          <a:custGeom>
            <a:avLst/>
            <a:gdLst/>
            <a:ahLst/>
            <a:cxnLst/>
            <a:rect l="l" t="t" r="r" b="b"/>
            <a:pathLst>
              <a:path w="6356656" h="10369916">
                <a:moveTo>
                  <a:pt x="6356656" y="0"/>
                </a:moveTo>
                <a:lnTo>
                  <a:pt x="0" y="0"/>
                </a:lnTo>
                <a:lnTo>
                  <a:pt x="0" y="10369916"/>
                </a:lnTo>
                <a:lnTo>
                  <a:pt x="6356656" y="10369916"/>
                </a:lnTo>
                <a:lnTo>
                  <a:pt x="6356656" y="0"/>
                </a:lnTo>
                <a:close/>
              </a:path>
            </a:pathLst>
          </a:custGeom>
          <a:blipFill>
            <a:blip r:embed="rId3"/>
            <a:stretch>
              <a:fillRect l="-134754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4953000" y="952500"/>
            <a:ext cx="9242761" cy="11628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575"/>
              </a:lnSpc>
            </a:pPr>
            <a:r>
              <a:rPr lang="en-US" sz="11500" b="1" dirty="0" err="1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Технологии</a:t>
            </a:r>
            <a:endParaRPr lang="en-US" sz="11500" b="1" dirty="0">
              <a:solidFill>
                <a:srgbClr val="FFF2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CircuitPython - Wikipedia">
            <a:extLst>
              <a:ext uri="{FF2B5EF4-FFF2-40B4-BE49-F238E27FC236}">
                <a16:creationId xmlns:a16="http://schemas.microsoft.com/office/drawing/2014/main" id="{55F8C546-191C-4142-B803-E89E2B4AFF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7739" y="2019300"/>
            <a:ext cx="3429000" cy="3614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ile:Python-logo-notext.svg - Wikipedia">
            <a:extLst>
              <a:ext uri="{FF2B5EF4-FFF2-40B4-BE49-F238E27FC236}">
                <a16:creationId xmlns:a16="http://schemas.microsoft.com/office/drawing/2014/main" id="{A2A2ED23-8C96-44C0-A5AE-6891CC5C6B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18376" y="2115319"/>
            <a:ext cx="3889308" cy="4261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Adafruit logo - Social media &amp; Logos Icons">
            <a:extLst>
              <a:ext uri="{FF2B5EF4-FFF2-40B4-BE49-F238E27FC236}">
                <a16:creationId xmlns:a16="http://schemas.microsoft.com/office/drawing/2014/main" id="{36F4B614-88CC-4EB3-97C1-DB6FEB1F66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2269" y="6114244"/>
            <a:ext cx="3384795" cy="3384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Selenium Logo Download png">
            <a:extLst>
              <a:ext uri="{FF2B5EF4-FFF2-40B4-BE49-F238E27FC236}">
                <a16:creationId xmlns:a16="http://schemas.microsoft.com/office/drawing/2014/main" id="{D96F1F4F-70B1-472A-BB9B-91C6A6FD67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3783" y="6515100"/>
            <a:ext cx="3137352" cy="3137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Download Raspberry Pi Logo in SVG Vector or PNG File Format - Logo.wine">
            <a:extLst>
              <a:ext uri="{FF2B5EF4-FFF2-40B4-BE49-F238E27FC236}">
                <a16:creationId xmlns:a16="http://schemas.microsoft.com/office/drawing/2014/main" id="{CE740709-40C7-4B76-96C7-6C54FB3956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1124719"/>
            <a:ext cx="9228572" cy="6152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922625" y="3444825"/>
            <a:ext cx="14442750" cy="3026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760"/>
              </a:lnSpc>
            </a:pPr>
            <a:r>
              <a:rPr lang="bg-BG" sz="11800" b="1" dirty="0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БЛАГОДАРИМ </a:t>
            </a:r>
          </a:p>
          <a:p>
            <a:pPr algn="ctr">
              <a:lnSpc>
                <a:spcPts val="11760"/>
              </a:lnSpc>
            </a:pPr>
            <a:r>
              <a:rPr lang="bg-BG" sz="11800" b="1" dirty="0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ЗА ВНИМАНИЕТО!</a:t>
            </a:r>
            <a:endParaRPr lang="en-US" sz="11800" b="1" dirty="0">
              <a:solidFill>
                <a:srgbClr val="FFF2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1" y="0"/>
            <a:ext cx="18518189" cy="10287000"/>
          </a:xfrm>
          <a:custGeom>
            <a:avLst/>
            <a:gdLst/>
            <a:ahLst/>
            <a:cxnLst/>
            <a:rect l="l" t="t" r="r" b="b"/>
            <a:pathLst>
              <a:path w="18518189" h="12868572">
                <a:moveTo>
                  <a:pt x="18518189" y="0"/>
                </a:moveTo>
                <a:lnTo>
                  <a:pt x="0" y="0"/>
                </a:lnTo>
                <a:lnTo>
                  <a:pt x="0" y="12868572"/>
                </a:lnTo>
                <a:lnTo>
                  <a:pt x="18518189" y="12868572"/>
                </a:lnTo>
                <a:lnTo>
                  <a:pt x="18518189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1380118" y="4425731"/>
            <a:ext cx="7138070" cy="5861269"/>
          </a:xfrm>
          <a:custGeom>
            <a:avLst/>
            <a:gdLst/>
            <a:ahLst/>
            <a:cxnLst/>
            <a:rect l="l" t="t" r="r" b="b"/>
            <a:pathLst>
              <a:path w="7138070" h="5861269">
                <a:moveTo>
                  <a:pt x="0" y="0"/>
                </a:moveTo>
                <a:lnTo>
                  <a:pt x="7138070" y="0"/>
                </a:lnTo>
                <a:lnTo>
                  <a:pt x="7138070" y="5861269"/>
                </a:lnTo>
                <a:lnTo>
                  <a:pt x="0" y="586126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52749" t="-113900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Freeform 4"/>
          <p:cNvSpPr/>
          <p:nvPr/>
        </p:nvSpPr>
        <p:spPr>
          <a:xfrm rot="3818776">
            <a:off x="-5200876" y="-1779817"/>
            <a:ext cx="10041401" cy="9951936"/>
          </a:xfrm>
          <a:custGeom>
            <a:avLst/>
            <a:gdLst/>
            <a:ahLst/>
            <a:cxnLst/>
            <a:rect l="l" t="t" r="r" b="b"/>
            <a:pathLst>
              <a:path w="10041401" h="9951936">
                <a:moveTo>
                  <a:pt x="0" y="0"/>
                </a:moveTo>
                <a:lnTo>
                  <a:pt x="10041401" y="0"/>
                </a:lnTo>
                <a:lnTo>
                  <a:pt x="10041401" y="9951936"/>
                </a:lnTo>
                <a:lnTo>
                  <a:pt x="0" y="995193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4417366" y="714375"/>
            <a:ext cx="12194234" cy="14362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9600" b="1" dirty="0" err="1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Процес</a:t>
            </a:r>
            <a:r>
              <a:rPr lang="en-US" sz="9600" b="1" dirty="0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9600" b="1" dirty="0" err="1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на</a:t>
            </a:r>
            <a:r>
              <a:rPr lang="en-US" sz="9600" b="1" dirty="0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9600" b="1" dirty="0" err="1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работа</a:t>
            </a:r>
            <a:endParaRPr lang="en-US" sz="9600" b="1" dirty="0">
              <a:solidFill>
                <a:srgbClr val="FFF2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4876800" y="2781300"/>
            <a:ext cx="11610082" cy="17899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61339" lvl="1" algn="ctr">
              <a:lnSpc>
                <a:spcPts val="7279"/>
              </a:lnSpc>
            </a:pPr>
            <a:r>
              <a:rPr lang="en-US" sz="51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Embedded – </a:t>
            </a:r>
            <a:r>
              <a:rPr lang="bg-BG" sz="51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Даниел и Станислав</a:t>
            </a:r>
          </a:p>
          <a:p>
            <a:pPr marL="561339" lvl="1" algn="ctr">
              <a:lnSpc>
                <a:spcPts val="7279"/>
              </a:lnSpc>
            </a:pPr>
            <a:r>
              <a:rPr lang="en-US" sz="51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Python – </a:t>
            </a:r>
            <a:r>
              <a:rPr lang="bg-BG" sz="51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Радослав и Алекс</a:t>
            </a:r>
            <a:endParaRPr lang="en-US" sz="5199" b="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7A22DED-F023-4E29-B232-134325642C22}"/>
              </a:ext>
            </a:extLst>
          </p:cNvPr>
          <p:cNvSpPr/>
          <p:nvPr/>
        </p:nvSpPr>
        <p:spPr>
          <a:xfrm>
            <a:off x="1447800" y="5597006"/>
            <a:ext cx="13148728" cy="32932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bg-BG" sz="52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13.03 - Избор на Идея</a:t>
            </a:r>
          </a:p>
          <a:p>
            <a:r>
              <a:rPr lang="bg-BG" sz="52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14.03 - Разработка на </a:t>
            </a:r>
            <a:r>
              <a:rPr lang="en-US" sz="52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Log In/Out </a:t>
            </a:r>
            <a:r>
              <a:rPr lang="bg-BG" sz="52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бутона</a:t>
            </a:r>
          </a:p>
          <a:p>
            <a:r>
              <a:rPr lang="bg-BG" sz="52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15.03 - Финализиране на проекта</a:t>
            </a:r>
          </a:p>
          <a:p>
            <a:endParaRPr lang="bg-BG" sz="5200" b="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-1" y="0"/>
            <a:ext cx="18518189" cy="10287000"/>
          </a:xfrm>
          <a:custGeom>
            <a:avLst/>
            <a:gdLst/>
            <a:ahLst/>
            <a:cxnLst/>
            <a:rect l="l" t="t" r="r" b="b"/>
            <a:pathLst>
              <a:path w="18518189" h="12868572">
                <a:moveTo>
                  <a:pt x="18518189" y="0"/>
                </a:moveTo>
                <a:lnTo>
                  <a:pt x="0" y="0"/>
                </a:lnTo>
                <a:lnTo>
                  <a:pt x="0" y="12868572"/>
                </a:lnTo>
                <a:lnTo>
                  <a:pt x="18518189" y="12868572"/>
                </a:lnTo>
                <a:lnTo>
                  <a:pt x="18518189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7" name="TextBox 7"/>
          <p:cNvSpPr txBox="1"/>
          <p:nvPr/>
        </p:nvSpPr>
        <p:spPr>
          <a:xfrm>
            <a:off x="2745651" y="971550"/>
            <a:ext cx="13026887" cy="13697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599"/>
              </a:lnSpc>
            </a:pPr>
            <a:r>
              <a:rPr lang="en-US" sz="12000" b="1" dirty="0" err="1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Демо</a:t>
            </a:r>
            <a:endParaRPr lang="en-US" sz="12000" b="1" dirty="0">
              <a:solidFill>
                <a:srgbClr val="FFF2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reeform 8"/>
          <p:cNvSpPr/>
          <p:nvPr/>
        </p:nvSpPr>
        <p:spPr>
          <a:xfrm flipH="1">
            <a:off x="0" y="0"/>
            <a:ext cx="6356656" cy="10369916"/>
          </a:xfrm>
          <a:custGeom>
            <a:avLst/>
            <a:gdLst/>
            <a:ahLst/>
            <a:cxnLst/>
            <a:rect l="l" t="t" r="r" b="b"/>
            <a:pathLst>
              <a:path w="6356656" h="10369916">
                <a:moveTo>
                  <a:pt x="6356656" y="0"/>
                </a:moveTo>
                <a:lnTo>
                  <a:pt x="0" y="0"/>
                </a:lnTo>
                <a:lnTo>
                  <a:pt x="0" y="10369916"/>
                </a:lnTo>
                <a:lnTo>
                  <a:pt x="6356656" y="10369916"/>
                </a:lnTo>
                <a:lnTo>
                  <a:pt x="6356656" y="0"/>
                </a:lnTo>
                <a:close/>
              </a:path>
            </a:pathLst>
          </a:custGeom>
          <a:blipFill>
            <a:blip r:embed="rId4"/>
            <a:stretch>
              <a:fillRect l="-134754"/>
            </a:stretch>
          </a:blipFill>
        </p:spPr>
      </p:sp>
      <p:sp>
        <p:nvSpPr>
          <p:cNvPr id="9" name="Freeform 9"/>
          <p:cNvSpPr/>
          <p:nvPr/>
        </p:nvSpPr>
        <p:spPr>
          <a:xfrm flipH="1">
            <a:off x="13403530" y="-114300"/>
            <a:ext cx="6803329" cy="11472625"/>
          </a:xfrm>
          <a:custGeom>
            <a:avLst/>
            <a:gdLst/>
            <a:ahLst/>
            <a:cxnLst/>
            <a:rect l="l" t="t" r="r" b="b"/>
            <a:pathLst>
              <a:path w="6803329" h="11472625">
                <a:moveTo>
                  <a:pt x="6803330" y="0"/>
                </a:moveTo>
                <a:lnTo>
                  <a:pt x="0" y="0"/>
                </a:lnTo>
                <a:lnTo>
                  <a:pt x="0" y="11472625"/>
                </a:lnTo>
                <a:lnTo>
                  <a:pt x="6803330" y="11472625"/>
                </a:lnTo>
                <a:lnTo>
                  <a:pt x="6803330" y="0"/>
                </a:lnTo>
                <a:close/>
              </a:path>
            </a:pathLst>
          </a:custGeom>
          <a:blipFill>
            <a:blip r:embed="rId4"/>
            <a:stretch>
              <a:fillRect r="-142666"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F52C372-4FCB-42A2-B2E7-9B9A6B2152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8933" y="2933700"/>
            <a:ext cx="9250867" cy="5209394"/>
          </a:xfrm>
          <a:prstGeom prst="rect">
            <a:avLst/>
          </a:prstGeom>
        </p:spPr>
      </p:pic>
      <p:sp>
        <p:nvSpPr>
          <p:cNvPr id="6" name="Freeform 6"/>
          <p:cNvSpPr/>
          <p:nvPr/>
        </p:nvSpPr>
        <p:spPr>
          <a:xfrm>
            <a:off x="7094031" y="6831217"/>
            <a:ext cx="3125627" cy="3808456"/>
          </a:xfrm>
          <a:custGeom>
            <a:avLst/>
            <a:gdLst/>
            <a:ahLst/>
            <a:cxnLst/>
            <a:rect l="l" t="t" r="r" b="b"/>
            <a:pathLst>
              <a:path w="3125627" h="3808456">
                <a:moveTo>
                  <a:pt x="0" y="0"/>
                </a:moveTo>
                <a:lnTo>
                  <a:pt x="3125627" y="0"/>
                </a:lnTo>
                <a:lnTo>
                  <a:pt x="3125627" y="3808456"/>
                </a:lnTo>
                <a:lnTo>
                  <a:pt x="0" y="380845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85200" t="-74406" r="-99400" b="-59166"/>
            </a:stretch>
          </a:blipFill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514</TotalTime>
  <Words>183</Words>
  <Application>Microsoft Office PowerPoint</Application>
  <PresentationFormat>Custom</PresentationFormat>
  <Paragraphs>30</Paragraphs>
  <Slides>10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Calibri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Темплейт за презентация</dc:title>
  <cp:lastModifiedBy>Daniel Yordanov</cp:lastModifiedBy>
  <cp:revision>22</cp:revision>
  <dcterms:created xsi:type="dcterms:W3CDTF">2006-08-16T00:00:00Z</dcterms:created>
  <dcterms:modified xsi:type="dcterms:W3CDTF">2024-04-17T05:10:00Z</dcterms:modified>
  <dc:identifier>DAF_NFRPGhY</dc:identifier>
</cp:coreProperties>
</file>